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-4\Downloads\screencapture-emb-datahosts-in-2021-03-18-19_17_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686800" cy="405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21001" y="482240"/>
            <a:ext cx="294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n-US" sz="2000" u="sng" dirty="0" smtClean="0">
                <a:solidFill>
                  <a:srgbClr val="7030A0"/>
                </a:solidFill>
                <a:latin typeface="Adobe Caslon Pro Bold" pitchFamily="18" charset="0"/>
              </a:rPr>
              <a:t>Start Working A.E</a:t>
            </a:r>
            <a:endParaRPr lang="en-US" sz="2000" b="1" i="1" u="sng" dirty="0">
              <a:solidFill>
                <a:srgbClr val="7030A0"/>
              </a:solidFill>
              <a:latin typeface="Adobe Caslon Pro Bol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855" y="1578574"/>
            <a:ext cx="749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Enter A.E. Username &amp; Password</a:t>
            </a:r>
            <a:endParaRPr lang="en-US" sz="2800" i="1" dirty="0" smtClean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856" y="925391"/>
            <a:ext cx="749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C00000"/>
                </a:solidFill>
              </a:rPr>
              <a:t>For Approve “e-MB”</a:t>
            </a:r>
          </a:p>
        </p:txBody>
      </p:sp>
    </p:spTree>
    <p:extLst>
      <p:ext uri="{BB962C8B-B14F-4D97-AF65-F5344CB8AC3E}">
        <p14:creationId xmlns:p14="http://schemas.microsoft.com/office/powerpoint/2010/main" val="63540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-4\Downloads\screencapture-emb-datahosts-in-EMB-ProjectForPendingEMB-2021-03-18-19_16_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800"/>
            <a:ext cx="9004253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1473200" y="4191000"/>
            <a:ext cx="990600" cy="0"/>
          </a:xfrm>
          <a:prstGeom prst="straightConnector1">
            <a:avLst/>
          </a:prstGeom>
          <a:ln w="31750" cap="flat" cmpd="sng">
            <a:solidFill>
              <a:srgbClr val="FF0000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6856" y="72899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2800" dirty="0" smtClean="0"/>
              <a:t>Click to </a:t>
            </a:r>
            <a:r>
              <a:rPr lang="en-US" sz="2800" dirty="0" smtClean="0">
                <a:solidFill>
                  <a:srgbClr val="00B050"/>
                </a:solidFill>
              </a:rPr>
              <a:t>View Pending e-MB </a:t>
            </a:r>
            <a:r>
              <a:rPr lang="en-US" sz="2800" dirty="0" smtClean="0"/>
              <a:t>on your project</a:t>
            </a:r>
            <a:endParaRPr lang="en-US" sz="2800" i="1" dirty="0" smtClean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534400" y="4343400"/>
            <a:ext cx="546053" cy="0"/>
          </a:xfrm>
          <a:prstGeom prst="straightConnector1">
            <a:avLst/>
          </a:prstGeom>
          <a:ln w="31750" cap="flat" cmpd="sng">
            <a:solidFill>
              <a:srgbClr val="FF0000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78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-4\Downloads\screencapture-emb-datahosts-in-EMB-ApprovalPendingEMB-2021-03-18-19_16_4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32"/>
          <a:stretch/>
        </p:blipFill>
        <p:spPr bwMode="auto">
          <a:xfrm>
            <a:off x="609600" y="1752600"/>
            <a:ext cx="8153400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6856" y="72899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2800" dirty="0" smtClean="0"/>
              <a:t>Click on </a:t>
            </a:r>
            <a:r>
              <a:rPr lang="en-US" sz="2800" dirty="0" smtClean="0">
                <a:solidFill>
                  <a:srgbClr val="00B050"/>
                </a:solidFill>
              </a:rPr>
              <a:t>Approve e-MB</a:t>
            </a:r>
            <a:r>
              <a:rPr lang="en-US" sz="2800" dirty="0" smtClean="0"/>
              <a:t> Button</a:t>
            </a:r>
            <a:endParaRPr lang="en-US" sz="2800" i="1" dirty="0" smtClean="0">
              <a:solidFill>
                <a:srgbClr val="00B05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8267700" y="6553200"/>
            <a:ext cx="647700" cy="0"/>
          </a:xfrm>
          <a:prstGeom prst="straightConnector1">
            <a:avLst/>
          </a:prstGeom>
          <a:ln w="31750" cap="flat" cmpd="sng">
            <a:solidFill>
              <a:srgbClr val="FF0000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743200" y="5638800"/>
            <a:ext cx="914400" cy="0"/>
          </a:xfrm>
          <a:prstGeom prst="straightConnector1">
            <a:avLst/>
          </a:prstGeom>
          <a:ln w="31750" cap="flat" cmpd="sng">
            <a:solidFill>
              <a:srgbClr val="FF0000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43200" y="6019800"/>
            <a:ext cx="914400" cy="0"/>
          </a:xfrm>
          <a:prstGeom prst="straightConnector1">
            <a:avLst/>
          </a:prstGeom>
          <a:ln w="31750" cap="flat" cmpd="sng">
            <a:solidFill>
              <a:srgbClr val="FF0000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61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User-4\Downloads\screencapture-emb-datahosts-in-EBill-EBillList-2021-03-18-19_22_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7800975" cy="435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6629400" y="4419600"/>
            <a:ext cx="641557" cy="0"/>
          </a:xfrm>
          <a:prstGeom prst="straightConnector1">
            <a:avLst/>
          </a:prstGeom>
          <a:ln w="31750" cap="flat" cmpd="sng">
            <a:solidFill>
              <a:srgbClr val="FF0000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6856" y="152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2800" dirty="0" smtClean="0"/>
              <a:t>Bill </a:t>
            </a:r>
            <a:r>
              <a:rPr lang="en-US" sz="2800" dirty="0" smtClean="0"/>
              <a:t>Approval.</a:t>
            </a:r>
            <a:endParaRPr lang="en-US" sz="2800" i="1" dirty="0" smtClean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205288" y="4038600"/>
            <a:ext cx="641556" cy="228600"/>
          </a:xfrm>
          <a:prstGeom prst="straightConnector1">
            <a:avLst/>
          </a:prstGeom>
          <a:ln w="31750" cap="flat" cmpd="sng">
            <a:solidFill>
              <a:srgbClr val="FF0000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096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User-2</dc:creator>
  <cp:lastModifiedBy>User-2</cp:lastModifiedBy>
  <cp:revision>1</cp:revision>
  <dcterms:created xsi:type="dcterms:W3CDTF">2006-08-16T00:00:00Z</dcterms:created>
  <dcterms:modified xsi:type="dcterms:W3CDTF">2021-06-23T12:33:10Z</dcterms:modified>
</cp:coreProperties>
</file>