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5753" y="2057400"/>
            <a:ext cx="8867775" cy="4511789"/>
            <a:chOff x="255753" y="2057400"/>
            <a:chExt cx="8867775" cy="4511789"/>
          </a:xfrm>
        </p:grpSpPr>
        <p:pic>
          <p:nvPicPr>
            <p:cNvPr id="6146" name="Picture 2" descr="C:\Users\User-4\Downloads\screencapture-emb-datahosts-in-2021-02-23-11_40_37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53" y="2057400"/>
              <a:ext cx="8867775" cy="4511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7239000" y="3962401"/>
              <a:ext cx="914398" cy="0"/>
            </a:xfrm>
            <a:prstGeom prst="straightConnector1">
              <a:avLst/>
            </a:prstGeom>
            <a:ln w="31750" cap="flat" cmpd="sng">
              <a:solidFill>
                <a:srgbClr val="FF0000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7239000" y="4495800"/>
              <a:ext cx="914398" cy="0"/>
            </a:xfrm>
            <a:prstGeom prst="straightConnector1">
              <a:avLst/>
            </a:prstGeom>
            <a:ln w="31750" cap="flat" cmpd="sng">
              <a:solidFill>
                <a:srgbClr val="FF0000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7239000" y="5105400"/>
              <a:ext cx="914398" cy="0"/>
            </a:xfrm>
            <a:prstGeom prst="straightConnector1">
              <a:avLst/>
            </a:prstGeom>
            <a:ln w="31750" cap="flat" cmpd="sng">
              <a:solidFill>
                <a:srgbClr val="FF0000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921001" y="482240"/>
            <a:ext cx="29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en-US" sz="2000" u="sng" dirty="0" smtClean="0">
                <a:solidFill>
                  <a:srgbClr val="7030A0"/>
                </a:solidFill>
                <a:latin typeface="Adobe Caslon Pro Bold" pitchFamily="18" charset="0"/>
              </a:rPr>
              <a:t>Start Working J.E</a:t>
            </a:r>
            <a:endParaRPr lang="en-US" sz="2000" b="1" i="1" u="sng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855" y="1578574"/>
            <a:ext cx="749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Enter J.E. Username &amp; Password</a:t>
            </a:r>
            <a:endParaRPr lang="en-US" sz="2800" i="1" dirty="0" smtClean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856" y="925391"/>
            <a:ext cx="749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C00000"/>
                </a:solidFill>
              </a:rPr>
              <a:t>For Fill “e-MB”</a:t>
            </a:r>
          </a:p>
        </p:txBody>
      </p:sp>
    </p:spTree>
    <p:extLst>
      <p:ext uri="{BB962C8B-B14F-4D97-AF65-F5344CB8AC3E}">
        <p14:creationId xmlns:p14="http://schemas.microsoft.com/office/powerpoint/2010/main" val="27974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-4\Downloads\screencapture-emb-datahosts-in-EMB-ProjectForEMB-2021-02-23-11_46_1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1"/>
          <a:stretch/>
        </p:blipFill>
        <p:spPr bwMode="auto">
          <a:xfrm>
            <a:off x="228600" y="990600"/>
            <a:ext cx="8610600" cy="543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0399" y="152400"/>
            <a:ext cx="749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800" dirty="0" smtClean="0"/>
              <a:t>Click on </a:t>
            </a:r>
            <a:r>
              <a:rPr lang="en-US" sz="2800" dirty="0" smtClean="0">
                <a:solidFill>
                  <a:srgbClr val="00B050"/>
                </a:solidFill>
              </a:rPr>
              <a:t>“Fill e-MB” </a:t>
            </a:r>
            <a:r>
              <a:rPr lang="en-US" sz="2800" dirty="0" smtClean="0"/>
              <a:t>button to your Project.</a:t>
            </a:r>
            <a:endParaRPr lang="en-US" sz="2800" i="1" dirty="0" smtClean="0">
              <a:solidFill>
                <a:srgbClr val="00206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772400" y="6172200"/>
            <a:ext cx="12954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527212" y="2514600"/>
            <a:ext cx="1063588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-4\Downloads\screencapture-emb-datahosts-in-EMB-FillEMB-2021-03-18-19_12_4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4"/>
          <a:stretch/>
        </p:blipFill>
        <p:spPr bwMode="auto">
          <a:xfrm>
            <a:off x="685800" y="881076"/>
            <a:ext cx="7467600" cy="592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096000" y="3200400"/>
            <a:ext cx="12954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7683500" y="4419600"/>
            <a:ext cx="12954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683500" y="6705600"/>
            <a:ext cx="12954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3099" y="190450"/>
            <a:ext cx="749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800" dirty="0" smtClean="0"/>
              <a:t>Fill all fields for </a:t>
            </a:r>
            <a:r>
              <a:rPr lang="en-US" sz="2800" dirty="0" smtClean="0">
                <a:solidFill>
                  <a:srgbClr val="00B050"/>
                </a:solidFill>
              </a:rPr>
              <a:t>“Fill e-MB” </a:t>
            </a:r>
            <a:r>
              <a:rPr lang="en-US" sz="2800" dirty="0" smtClean="0"/>
              <a:t>and Submit.</a:t>
            </a:r>
            <a:endParaRPr lang="en-US" sz="2800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-4\Downloads\screencapture-emb-datahosts-in-EMB-DraftEMB-2021-03-18-19_14_0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8"/>
          <a:stretch/>
        </p:blipFill>
        <p:spPr bwMode="auto">
          <a:xfrm>
            <a:off x="165100" y="1393827"/>
            <a:ext cx="8826500" cy="53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8343900" y="6553200"/>
            <a:ext cx="6477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6856" y="4673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800" dirty="0" smtClean="0"/>
              <a:t>After submit 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/>
              <a:t>c</a:t>
            </a:r>
            <a:r>
              <a:rPr lang="en-US" sz="2800" dirty="0" smtClean="0"/>
              <a:t>lick on </a:t>
            </a:r>
            <a:r>
              <a:rPr lang="en-US" sz="2800" dirty="0" smtClean="0">
                <a:solidFill>
                  <a:srgbClr val="00B050"/>
                </a:solidFill>
              </a:rPr>
              <a:t>“Send for Approval to A.E.”</a:t>
            </a:r>
            <a:endParaRPr lang="en-US" sz="2800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7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-4\Downloads\screencapture-emb-datahosts-in-EBill-ProjectListForBill-2021-03-18-19_19_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05000"/>
            <a:ext cx="888385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1676400" y="4203700"/>
            <a:ext cx="9144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8458200" y="5257800"/>
            <a:ext cx="641557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6856" y="67562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800" dirty="0" smtClean="0"/>
              <a:t>After Approval e-MB By A.E.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en-US" sz="2800" dirty="0" smtClean="0"/>
              <a:t>Click </a:t>
            </a:r>
            <a:r>
              <a:rPr lang="en-US" sz="2800" dirty="0" smtClean="0"/>
              <a:t>on </a:t>
            </a:r>
            <a:r>
              <a:rPr lang="en-US" sz="2800" dirty="0" smtClean="0">
                <a:solidFill>
                  <a:srgbClr val="00B050"/>
                </a:solidFill>
              </a:rPr>
              <a:t>Generate e-Bill</a:t>
            </a:r>
            <a:r>
              <a:rPr lang="en-US" sz="2800" dirty="0" smtClean="0"/>
              <a:t> for Generate Bill</a:t>
            </a:r>
            <a:endParaRPr lang="en-US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6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-4\Downloads\screencapture-emb-datahosts-in-EBill-GenerateBill-2021-03-18-19_20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0677"/>
            <a:ext cx="7848600" cy="548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856" y="152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800" dirty="0" smtClean="0"/>
              <a:t>Click on e-MB rows and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Proceed </a:t>
            </a:r>
            <a:endParaRPr lang="en-US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590800" y="4953000"/>
            <a:ext cx="641557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590800" y="5334000"/>
            <a:ext cx="641557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061221" y="5867400"/>
            <a:ext cx="641557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94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User-4\Downloads\screencapture-emb-datahosts-in-EBill-ViewEMBForBill-2021-03-18-19_21_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90862"/>
            <a:ext cx="6324600" cy="56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856" y="152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800" dirty="0" smtClean="0"/>
              <a:t>You can use Other Deductions for add in Bill &amp; Click on </a:t>
            </a:r>
            <a:r>
              <a:rPr lang="en-US" sz="2800" dirty="0" smtClean="0">
                <a:solidFill>
                  <a:srgbClr val="00B050"/>
                </a:solidFill>
              </a:rPr>
              <a:t>Final Submit</a:t>
            </a:r>
            <a:endParaRPr lang="en-US" sz="2800" i="1" dirty="0" smtClean="0">
              <a:solidFill>
                <a:srgbClr val="00B05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146820" y="6172200"/>
            <a:ext cx="641557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146819" y="5791200"/>
            <a:ext cx="641557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68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-4\Downloads\screencapture-emb-datahosts-in-EBill-EBillList-2021-03-18-19_22_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800975" cy="43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6629400" y="4419600"/>
            <a:ext cx="641557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6856" y="152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800" dirty="0" smtClean="0"/>
              <a:t>Bill has been generated.</a:t>
            </a:r>
            <a:endParaRPr lang="en-US" sz="2800" i="1" dirty="0" smtClean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05288" y="4038600"/>
            <a:ext cx="641556" cy="22860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171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User-2</dc:creator>
  <cp:lastModifiedBy>User-2</cp:lastModifiedBy>
  <cp:revision>2</cp:revision>
  <dcterms:created xsi:type="dcterms:W3CDTF">2006-08-16T00:00:00Z</dcterms:created>
  <dcterms:modified xsi:type="dcterms:W3CDTF">2021-06-23T12:31:22Z</dcterms:modified>
</cp:coreProperties>
</file>